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6D2DDC6-C507-4BAB-8594-5528B328C94D}" type="datetimeFigureOut">
              <a:rPr lang="hr-HR" smtClean="0"/>
              <a:t>20.11.2012.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EB9DE64-056A-4395-8D76-F04A7DD62B5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157666"/>
            <a:ext cx="8568951" cy="1599722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Ovisnost o pušenju</a:t>
            </a:r>
            <a:endParaRPr lang="hr-HR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65026" cy="1752600"/>
          </a:xfrm>
        </p:spPr>
        <p:txBody>
          <a:bodyPr>
            <a:normAutofit/>
          </a:bodyPr>
          <a:lstStyle/>
          <a:p>
            <a:pPr algn="r"/>
            <a:r>
              <a:rPr lang="hr-HR" sz="3600" b="1" dirty="0" smtClean="0">
                <a:solidFill>
                  <a:schemeClr val="tx1"/>
                </a:solidFill>
              </a:rPr>
              <a:t>Ana </a:t>
            </a:r>
            <a:r>
              <a:rPr lang="hr-HR" sz="3600" b="1" dirty="0" err="1" smtClean="0">
                <a:solidFill>
                  <a:schemeClr val="tx1"/>
                </a:solidFill>
              </a:rPr>
              <a:t>Hrgovčić</a:t>
            </a:r>
            <a:r>
              <a:rPr lang="hr-HR" sz="3600" b="1" dirty="0" smtClean="0">
                <a:solidFill>
                  <a:schemeClr val="tx1"/>
                </a:solidFill>
              </a:rPr>
              <a:t>, 1.e</a:t>
            </a:r>
            <a:endParaRPr lang="hr-H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4320480" cy="648072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Ovisnost o pušenju se opisuje kao </a:t>
            </a:r>
            <a:r>
              <a:rPr lang="hr-HR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kompulzivna</a:t>
            </a:r>
            <a:r>
              <a:rPr lang="hr-HR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potreba za korištenjem opojnih sredstava, čak i unatoč negativnim posljedicama po zdravlje.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Hrvatskoj je svaka treća osoba pušač, a procjenjuje se da od bolesti vezanih uz pušenje godišnje umire čak 12.000 do 14.000 osoba.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Zabrinjavajući je podatak da je dobna granica pušača u Hrvatskoj pomaknuta sa 13 na 11 godina.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9" y="332656"/>
            <a:ext cx="3840427" cy="28803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9" y="3695359"/>
            <a:ext cx="4000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392" y="25446"/>
            <a:ext cx="8041439" cy="883274"/>
          </a:xfrm>
        </p:spPr>
        <p:txBody>
          <a:bodyPr/>
          <a:lstStyle/>
          <a:p>
            <a:r>
              <a:rPr lang="hr-HR" dirty="0" smtClean="0"/>
              <a:t>Štetno djelovanje pušenja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199" y="3501008"/>
            <a:ext cx="7467601" cy="288032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Čak </a:t>
            </a: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jedna ili dvije cigarete mogu uzrokovati povišenje krvnog tlaka, ubrzanje pulsa i smanjenu cirkulaciju krvi u organizmu</a:t>
            </a:r>
            <a:r>
              <a:rPr lang="hr-H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Pušači imaju veće izglede da dozive srčani napadaj i manje izglede da ga prežive, nego nepušači. </a:t>
            </a:r>
            <a:endParaRPr lang="hr-HR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Rak pluća, jezika, usne, grkljana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Koža pušača u 40. godini života slična je koži ljudi od 60 godina.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hr-H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Pušenje smanjuje oštrinu vida.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" y="908720"/>
            <a:ext cx="3602347" cy="24279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695" y="416024"/>
            <a:ext cx="2443609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01215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39" cy="778879"/>
          </a:xfrm>
        </p:spPr>
        <p:txBody>
          <a:bodyPr/>
          <a:lstStyle/>
          <a:p>
            <a:r>
              <a:rPr lang="hr-HR" dirty="0" smtClean="0"/>
              <a:t>Zašto ljudi puše?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3568" y="3861048"/>
            <a:ext cx="7766248" cy="2736304"/>
          </a:xfrm>
        </p:spPr>
        <p:txBody>
          <a:bodyPr/>
          <a:lstStyle/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Ljudi, najčešće </a:t>
            </a:r>
            <a:r>
              <a:rPr lang="hr-H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tinejđeri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počinju pušiti samo kako bi probali, iz zabave, znatiželje, zbog društva. Nakon toga javlja se ovisnost zbog štetnog djelovanja nikotina.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Dugogodišnji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pušači tvrde da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cigareta koristi, da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umiruje, da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potrebna kao i hrana, da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podiže radnu sposobnost i raspoloženje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672408" cy="27543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2667"/>
            <a:ext cx="3734234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188641"/>
            <a:ext cx="8041439" cy="648071"/>
          </a:xfrm>
        </p:spPr>
        <p:txBody>
          <a:bodyPr/>
          <a:lstStyle/>
          <a:p>
            <a:r>
              <a:rPr lang="hr-HR" dirty="0" smtClean="0"/>
              <a:t>Prestanak pušenja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199" y="3717032"/>
            <a:ext cx="7467601" cy="2736304"/>
          </a:xfrm>
        </p:spPr>
        <p:txBody>
          <a:bodyPr>
            <a:norm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nažalost nije uvijek tako jednostavno, pogotovo ne za one osobe koje su započele s pušenjem vrlo rano, u mladenačkoj dobi ili čak još ranije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hr-H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Statistika govori da je svakom pušaću u prosjeku potrebno čak 5 do 8 pokušaja prije nego što uspije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prestati pušiti.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2448272" cy="28803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39" y="764704"/>
            <a:ext cx="3455551" cy="28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199" y="332656"/>
            <a:ext cx="7467601" cy="6048672"/>
          </a:xfrm>
        </p:spPr>
        <p:txBody>
          <a:bodyPr/>
          <a:lstStyle/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Od izuzetne je važnosti odabrati pravi trenutak za prestanak pušenja. To svakako mora biti razdoblje u kojemu na privatnom i poslovnom planu vlada što veći mir i stabilnost. Pritom je dobro obilježiti na kalendaru dan od kojega želimo započeti novi život, bez dima cigareta.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Tijekom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prva dva tjedna prestanka pušenja svakako treba izbjegavati situacije koje bi mogle izazvati krizu. Tako se u ovom razdoblju preporuča kloniti se alkohola i zabava na kojima se puši. Kasnije, kad organizam prevlada krizu odvikavanja, više nismo toliko podložni iskušenjima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48027"/>
            <a:ext cx="4045187" cy="26779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2592288" cy="28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188641"/>
            <a:ext cx="8041439" cy="792087"/>
          </a:xfrm>
        </p:spPr>
        <p:txBody>
          <a:bodyPr/>
          <a:lstStyle/>
          <a:p>
            <a:r>
              <a:rPr lang="hr-HR" dirty="0" smtClean="0"/>
              <a:t>Što raditi umjesto pušenja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199" y="908720"/>
            <a:ext cx="7467601" cy="4345869"/>
          </a:xfrm>
        </p:spPr>
        <p:txBody>
          <a:bodyPr>
            <a:normAutofit/>
          </a:bodyPr>
          <a:lstStyle/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Iako je ponekad teško odoljeti porocima društva, i pušenje, to nije nemoguće</a:t>
            </a:r>
            <a:endParaRPr lang="hr-HR" sz="2400" dirty="0" smtClean="0"/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Umjesto da pušiš kada si u društvu, ti pjevaj, pleši, pričaj viceve…</a:t>
            </a:r>
          </a:p>
          <a:p>
            <a:pPr marL="342900" indent="-342900" algn="l">
              <a:buClrTx/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Kada imaš želju za cigaretom, nemoj ju uzeti, nego idi van, druži se s prijateljima, bavi se sportom, nauči svirati neki instrument, pleši,pjevaj,</a:t>
            </a:r>
            <a:r>
              <a:rPr lang="hr-HR" sz="2400" dirty="0" err="1" smtClean="0">
                <a:solidFill>
                  <a:schemeClr val="tx1"/>
                </a:solidFill>
              </a:rPr>
              <a:t>čitaj.</a:t>
            </a:r>
            <a:r>
              <a:rPr lang="hr-HR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29000"/>
            <a:ext cx="2054899" cy="3023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1963"/>
            <a:ext cx="4073058" cy="27045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28218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199" y="1196752"/>
            <a:ext cx="7467601" cy="5328592"/>
          </a:xfrm>
        </p:spPr>
        <p:txBody>
          <a:bodyPr/>
          <a:lstStyle/>
          <a:p>
            <a:pPr algn="l">
              <a:buClrTx/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0" y="18224"/>
            <a:ext cx="9149203" cy="67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TC101790492[[fn=Blok za crtanje]]</Template>
  <TotalTime>125</TotalTime>
  <Words>412</Words>
  <Application>Microsoft Office PowerPoint</Application>
  <PresentationFormat>Prikaz na zaslonu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Sketchbook</vt:lpstr>
      <vt:lpstr>Ovisnost o pušenju</vt:lpstr>
      <vt:lpstr>PowerPointova prezentacija</vt:lpstr>
      <vt:lpstr>Štetno djelovanje pušenja</vt:lpstr>
      <vt:lpstr>Zašto ljudi puše?</vt:lpstr>
      <vt:lpstr>Prestanak pušenja</vt:lpstr>
      <vt:lpstr>PowerPointova prezentacija</vt:lpstr>
      <vt:lpstr>Što raditi umjesto pušenja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ana</dc:creator>
  <cp:lastModifiedBy>ana</cp:lastModifiedBy>
  <cp:revision>11</cp:revision>
  <dcterms:created xsi:type="dcterms:W3CDTF">2012-11-20T15:08:11Z</dcterms:created>
  <dcterms:modified xsi:type="dcterms:W3CDTF">2012-11-20T17:24:19Z</dcterms:modified>
</cp:coreProperties>
</file>