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FD4A6-2907-41A0-89FD-1273D3AF9CF1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44D63-A57F-4915-BB57-39E28CFA7E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42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1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8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32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3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70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38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1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8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738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2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2A9E3E-D7BA-4C22-BCAD-D4D9FC1ABB94}" type="datetimeFigureOut">
              <a:rPr lang="hr-HR" smtClean="0"/>
              <a:t>16.5.2021.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77E221-DD25-46E6-AF1F-552AB179F59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29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Rezultati ankete </a:t>
            </a:r>
            <a:r>
              <a:rPr lang="hr-HR" dirty="0" err="1" smtClean="0"/>
              <a:t>samovrjednovanja</a:t>
            </a:r>
            <a:r>
              <a:rPr lang="hr-HR" dirty="0" smtClean="0"/>
              <a:t> za nastavnike </a:t>
            </a:r>
            <a:r>
              <a:rPr lang="hr-HR" dirty="0" smtClean="0"/>
              <a:t>SVIBANJ</a:t>
            </a:r>
            <a:r>
              <a:rPr lang="hr-HR" dirty="0" smtClean="0"/>
              <a:t> </a:t>
            </a:r>
            <a:r>
              <a:rPr lang="hr-HR" dirty="0" smtClean="0"/>
              <a:t>2021. godine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 anketi je sudjelovalo 37 ispitanika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Izradila Elvira Macan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81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koji način komunicirate s učenicima?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1533282"/>
            <a:ext cx="6838595" cy="3622542"/>
          </a:xfrm>
        </p:spPr>
      </p:pic>
    </p:spTree>
    <p:extLst>
      <p:ext uri="{BB962C8B-B14F-4D97-AF65-F5344CB8AC3E}">
        <p14:creationId xmlns:p14="http://schemas.microsoft.com/office/powerpoint/2010/main" val="40884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Neki od vaših primjera dobre prakse tijekom nastave na daljinu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7" y="2185851"/>
            <a:ext cx="8485469" cy="3744716"/>
          </a:xfrm>
        </p:spPr>
      </p:pic>
    </p:spTree>
    <p:extLst>
      <p:ext uri="{BB962C8B-B14F-4D97-AF65-F5344CB8AC3E}">
        <p14:creationId xmlns:p14="http://schemas.microsoft.com/office/powerpoint/2010/main" val="37252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Neki od vaših primjera dobre prakse tijekom nastave na daljinu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" y="2111370"/>
            <a:ext cx="8421485" cy="3779848"/>
          </a:xfrm>
        </p:spPr>
      </p:pic>
    </p:spTree>
    <p:extLst>
      <p:ext uri="{BB962C8B-B14F-4D97-AF65-F5344CB8AC3E}">
        <p14:creationId xmlns:p14="http://schemas.microsoft.com/office/powerpoint/2010/main" val="33732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Neki od vaših primjera dobre prakse tijekom nastave na daljinu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073" y="2084832"/>
            <a:ext cx="9631681" cy="4346132"/>
          </a:xfrm>
        </p:spPr>
      </p:pic>
    </p:spTree>
    <p:extLst>
      <p:ext uri="{BB962C8B-B14F-4D97-AF65-F5344CB8AC3E}">
        <p14:creationId xmlns:p14="http://schemas.microsoft.com/office/powerpoint/2010/main" val="4231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Neki od vaših primjera dobre prakse tijekom nastave na daljinu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66" y="2142309"/>
            <a:ext cx="10042609" cy="3040187"/>
          </a:xfrm>
        </p:spPr>
      </p:pic>
    </p:spTree>
    <p:extLst>
      <p:ext uri="{BB962C8B-B14F-4D97-AF65-F5344CB8AC3E}">
        <p14:creationId xmlns:p14="http://schemas.microsoft.com/office/powerpoint/2010/main" val="36414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Procijenite koliko su se poboljšale vaše digitalne kompetencije tijekom nastave na daljinu?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75" y="3085677"/>
            <a:ext cx="6782388" cy="2423370"/>
          </a:xfrm>
        </p:spPr>
      </p:pic>
    </p:spTree>
    <p:extLst>
      <p:ext uri="{BB962C8B-B14F-4D97-AF65-F5344CB8AC3E}">
        <p14:creationId xmlns:p14="http://schemas.microsoft.com/office/powerpoint/2010/main" val="21705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37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se vremenski svakodnevno pripremate za nastavu?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25" y="2914212"/>
            <a:ext cx="5860288" cy="2766300"/>
          </a:xfrm>
        </p:spPr>
      </p:pic>
    </p:spTree>
    <p:extLst>
      <p:ext uri="{BB962C8B-B14F-4D97-AF65-F5344CB8AC3E}">
        <p14:creationId xmlns:p14="http://schemas.microsoft.com/office/powerpoint/2010/main" val="27031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Oduzima li vam priprema za nastavu previše vremena?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65" y="2126107"/>
            <a:ext cx="6757851" cy="3740734"/>
          </a:xfrm>
        </p:spPr>
      </p:pic>
    </p:spTree>
    <p:extLst>
      <p:ext uri="{BB962C8B-B14F-4D97-AF65-F5344CB8AC3E}">
        <p14:creationId xmlns:p14="http://schemas.microsoft.com/office/powerpoint/2010/main" val="36769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 kojim se problemima susrećete prilikom pripreme za online nastavu?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9" y="2229394"/>
            <a:ext cx="9564032" cy="3405052"/>
          </a:xfrm>
        </p:spPr>
      </p:pic>
    </p:spTree>
    <p:extLst>
      <p:ext uri="{BB962C8B-B14F-4D97-AF65-F5344CB8AC3E}">
        <p14:creationId xmlns:p14="http://schemas.microsoft.com/office/powerpoint/2010/main" val="36657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Imate li podršku kolega u nastavi na daljinu?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456" y="1959430"/>
            <a:ext cx="7123608" cy="3561804"/>
          </a:xfrm>
        </p:spPr>
      </p:pic>
    </p:spTree>
    <p:extLst>
      <p:ext uri="{BB962C8B-B14F-4D97-AF65-F5344CB8AC3E}">
        <p14:creationId xmlns:p14="http://schemas.microsoft.com/office/powerpoint/2010/main" val="30239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Imate li podršku stručne službe u nastavi na daljinu?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807" y="2037025"/>
            <a:ext cx="7576456" cy="3667198"/>
          </a:xfrm>
        </p:spPr>
      </p:pic>
    </p:spTree>
    <p:extLst>
      <p:ext uri="{BB962C8B-B14F-4D97-AF65-F5344CB8AC3E}">
        <p14:creationId xmlns:p14="http://schemas.microsoft.com/office/powerpoint/2010/main" val="3267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r>
              <a:rPr lang="hr-HR" dirty="0" smtClean="0"/>
              <a:t>Koristite li tijekom nastave na daljinu gotove digitalne materijale?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06" y="1797005"/>
            <a:ext cx="7715794" cy="4227271"/>
          </a:xfrm>
        </p:spPr>
      </p:pic>
    </p:spTree>
    <p:extLst>
      <p:ext uri="{BB962C8B-B14F-4D97-AF65-F5344CB8AC3E}">
        <p14:creationId xmlns:p14="http://schemas.microsoft.com/office/powerpoint/2010/main" val="8602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Odakle najčešće preuzimate materijale koji vam pomažu u nastavi na daljinu?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1908163"/>
            <a:ext cx="7433321" cy="3935287"/>
          </a:xfrm>
        </p:spPr>
      </p:pic>
    </p:spTree>
    <p:extLst>
      <p:ext uri="{BB962C8B-B14F-4D97-AF65-F5344CB8AC3E}">
        <p14:creationId xmlns:p14="http://schemas.microsoft.com/office/powerpoint/2010/main" val="7281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Procijenite koliko ste zadovoljni suradnjom učenika tijekom nastave na daljinu?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2310959"/>
            <a:ext cx="8918239" cy="3253818"/>
          </a:xfrm>
        </p:spPr>
      </p:pic>
    </p:spTree>
    <p:extLst>
      <p:ext uri="{BB962C8B-B14F-4D97-AF65-F5344CB8AC3E}">
        <p14:creationId xmlns:p14="http://schemas.microsoft.com/office/powerpoint/2010/main" val="27262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162</Words>
  <Application>Microsoft Office PowerPoint</Application>
  <PresentationFormat>Široki zaslon</PresentationFormat>
  <Paragraphs>18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Tw Cen MT Condensed</vt:lpstr>
      <vt:lpstr>Wingdings 3</vt:lpstr>
      <vt:lpstr>Integral</vt:lpstr>
      <vt:lpstr>Rezultati ankete samovrjednovanja za nastavnike SVIBANJ 2021. godine</vt:lpstr>
      <vt:lpstr>Koliko se vremenski svakodnevno pripremate za nastavu?</vt:lpstr>
      <vt:lpstr>Oduzima li vam priprema za nastavu previše vremena?</vt:lpstr>
      <vt:lpstr>S kojim se problemima susrećete prilikom pripreme za online nastavu?</vt:lpstr>
      <vt:lpstr>Imate li podršku kolega u nastavi na daljinu?</vt:lpstr>
      <vt:lpstr>Imate li podršku stručne službe u nastavi na daljinu?</vt:lpstr>
      <vt:lpstr>Koristite li tijekom nastave na daljinu gotove digitalne materijale?</vt:lpstr>
      <vt:lpstr>Odakle najčešće preuzimate materijale koji vam pomažu u nastavi na daljinu?</vt:lpstr>
      <vt:lpstr>Procijenite koliko ste zadovoljni suradnjom učenika tijekom nastave na daljinu?</vt:lpstr>
      <vt:lpstr>Na koji način komunicirate s učenicima?</vt:lpstr>
      <vt:lpstr>Neki od vaših primjera dobre prakse tijekom nastave na daljinu</vt:lpstr>
      <vt:lpstr>Neki od vaših primjera dobre prakse tijekom nastave na daljinu</vt:lpstr>
      <vt:lpstr>Neki od vaših primjera dobre prakse tijekom nastave na daljinu</vt:lpstr>
      <vt:lpstr>Neki od vaših primjera dobre prakse tijekom nastave na daljinu</vt:lpstr>
      <vt:lpstr>Procijenite koliko su se poboljšale vaše digitalne kompetencije tijekom nastave na daljinu?</vt:lpstr>
      <vt:lpstr>Hvala na pozornosti!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ankete samovrednovanja za nastavnike travanj 2021. godine</dc:title>
  <dc:creator>Elvira Macan</dc:creator>
  <cp:lastModifiedBy>Elvira Macan</cp:lastModifiedBy>
  <cp:revision>6</cp:revision>
  <dcterms:created xsi:type="dcterms:W3CDTF">2021-05-15T10:15:52Z</dcterms:created>
  <dcterms:modified xsi:type="dcterms:W3CDTF">2021-05-16T13:12:56Z</dcterms:modified>
</cp:coreProperties>
</file>