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Zadovoljan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7D-440D-91BC-A265D09CC4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57D-440D-91BC-A265D09CC4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DJELOMIČNO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0.82899999999999996</c:v>
                </c:pt>
                <c:pt idx="1">
                  <c:v>0.14599999999999999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D-440D-91BC-A265D09CC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Promocija škole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A3-490F-9B11-90E22AD559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2A3-490F-9B11-90E22AD559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A3-490F-9B11-90E22AD5596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A3-490F-9B11-90E22AD559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 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0.95099999999999996</c:v>
                </c:pt>
                <c:pt idx="1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3-490F-9B11-90E22AD55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Stručni suradnici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F7F-4678-96E9-03A1336166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F7F-4678-96E9-03A1336166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7F-4678-96E9-03A13361669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7F-4678-96E9-03A133616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0.90200000000000002</c:v>
                </c:pt>
                <c:pt idx="1">
                  <c:v>8.7999999999999995E-2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F-4678-96E9-03A133616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Web stranica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023-454D-B46F-390AAC81960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23-454D-B46F-390AAC81960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23-454D-B46F-390AAC819602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23-454D-B46F-390AAC81960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23-454D-B46F-390AAC81960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23-454D-B46F-390AAC8196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REDOVITO</c:v>
                </c:pt>
                <c:pt idx="1">
                  <c:v>PONEKAD</c:v>
                </c:pt>
                <c:pt idx="2">
                  <c:v>NIKAD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0.24299999999999999</c:v>
                </c:pt>
                <c:pt idx="1">
                  <c:v>0.53700000000000003</c:v>
                </c:pt>
                <c:pt idx="2" formatCode="0%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23-454D-B46F-390AAC819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Usavršavanje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82-424D-95F9-69FAABFFED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582-424D-95F9-69FAABFFED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82-424D-95F9-69FAABFFED5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82-424D-95F9-69FAABFFE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0.95099999999999996</c:v>
                </c:pt>
                <c:pt idx="1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2-424D-95F9-69FAABFFE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Sredstva za rad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36-4934-9882-D453F15F80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B36-4934-9882-D453F15F80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36-4934-9882-D453F15F80C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36-4934-9882-D453F15F80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0.90200000000000002</c:v>
                </c:pt>
                <c:pt idx="1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36-4934-9882-D453F15F8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BA"/>
              <a:t>MEĐULJUDSKI ODNOSI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List1!$A$1:$E$1</c:f>
              <c:strCache>
                <c:ptCount val="5"/>
                <c:pt idx="0">
                  <c:v>NEZDOVOLJAVAJĆE -1</c:v>
                </c:pt>
                <c:pt idx="1">
                  <c:v>DJELOMIČNO ZADOVOLJAVAJUĆE - 2</c:v>
                </c:pt>
                <c:pt idx="2">
                  <c:v>ZADOVOLJAVAJUĆE - 14</c:v>
                </c:pt>
                <c:pt idx="3">
                  <c:v>DOBRO - 22</c:v>
                </c:pt>
                <c:pt idx="4">
                  <c:v>IZVRSNO - 2</c:v>
                </c:pt>
              </c:strCache>
            </c:strRef>
          </c:cat>
          <c:val>
            <c:numRef>
              <c:f>List1!$A$2:$E$2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14</c:v>
                </c:pt>
                <c:pt idx="3">
                  <c:v>22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7-44AA-9D36-6AFB048B2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776911"/>
        <c:axId val="645958655"/>
        <c:axId val="0"/>
      </c:bar3DChart>
      <c:catAx>
        <c:axId val="86477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45958655"/>
        <c:crosses val="autoZero"/>
        <c:auto val="1"/>
        <c:lblAlgn val="ctr"/>
        <c:lblOffset val="100"/>
        <c:noMultiLvlLbl val="0"/>
      </c:catAx>
      <c:valAx>
        <c:axId val="64595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64776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Školski projekti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F4F-4F11-BA57-1548908B5C5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4F-4F11-BA57-1548908B5C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4F-4F11-BA57-1548908B5C5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4F-4F11-BA57-1548908B5C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0.63400000000000001</c:v>
                </c:pt>
                <c:pt idx="1">
                  <c:v>0.36599999999999999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4F-4F11-BA57-1548908B5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Suradnja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6C-4B23-88BF-8F3B11055D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6C-4B23-88BF-8F3B11055D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0.97599999999999998</c:v>
                </c:pt>
                <c:pt idx="1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C-4B23-88BF-8F3B11055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Prilagodba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D-49B5-B41B-E656577F8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Vrednovanje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C13-4FA4-BDCF-A03CB29739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C13-4FA4-BDCF-A03CB29739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13-4FA4-BDCF-A03CB297399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13-4FA4-BDCF-A03CB2973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0.97599999999999998</c:v>
                </c:pt>
                <c:pt idx="1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3-4FA4-BDCF-A03CB2973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Jedna smjena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B4-433D-96D0-75FCB18259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9B4-433D-96D0-75FCB182597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4-433D-96D0-75FCB182597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B4-433D-96D0-75FCB18259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0.97599999999999998</c:v>
                </c:pt>
                <c:pt idx="1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4-433D-96D0-75FCB1825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8735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776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96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548778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517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9373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33772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5119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3585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3731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042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5057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7282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974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0977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0229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0EA8-5283-4393-A728-A4722DFB0B82}" type="datetimeFigureOut">
              <a:rPr lang="hr-BA" smtClean="0"/>
              <a:t>22.04.2020.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3B1180-1F87-4C51-9A8F-8FDEF26ADBC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565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BDE694-6FDB-4C4F-A136-F130ADE2C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>
                <a:solidFill>
                  <a:schemeClr val="accent2">
                    <a:lumMod val="50000"/>
                  </a:schemeClr>
                </a:solidFill>
              </a:rPr>
              <a:t>Anketa profesori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E763059-D7EA-4FD3-BB01-23690A037D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dirty="0">
                <a:solidFill>
                  <a:schemeClr val="accent2">
                    <a:lumMod val="50000"/>
                  </a:schemeClr>
                </a:solidFill>
              </a:rPr>
              <a:t>Anketu popunilo 41 profesora</a:t>
            </a:r>
          </a:p>
        </p:txBody>
      </p:sp>
    </p:spTree>
    <p:extLst>
      <p:ext uri="{BB962C8B-B14F-4D97-AF65-F5344CB8AC3E}">
        <p14:creationId xmlns:p14="http://schemas.microsoft.com/office/powerpoint/2010/main" val="264619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A999CA-4F45-423A-923E-565900513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54492" cy="1320800"/>
          </a:xfrm>
        </p:spPr>
        <p:txBody>
          <a:bodyPr>
            <a:normAutofit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Zadovoljan/na sam 				Ravnatelj potiče usavršavanje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uvjetima rada u školi			i napredovanje svojih djelatnika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46C61CFD-5FA6-4520-BCDC-7AA1226B77E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0559045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9D100093-BA61-4D80-8FDF-D7D088C2402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7420552"/>
              </p:ext>
            </p:extLst>
          </p:nvPr>
        </p:nvGraphicFramePr>
        <p:xfrm>
          <a:off x="5904580" y="2114689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28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FDF3D4-01B0-44E5-B5AA-D45942D2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Ravnatelj mi je osigurao sva 		Koliko ste zadovoljni 	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sredstva potrebna za rad 			međuljudskim odnosima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u razredu								unutar kolektiva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F094E3C3-7678-4B3E-A70F-3C73FA18E97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4663981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kon 16">
            <a:extLst>
              <a:ext uri="{FF2B5EF4-FFF2-40B4-BE49-F238E27FC236}">
                <a16:creationId xmlns:a16="http://schemas.microsoft.com/office/drawing/2014/main" id="{87B042B6-DB88-4AD7-9E25-090CFF123D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419014"/>
              </p:ext>
            </p:extLst>
          </p:nvPr>
        </p:nvGraphicFramePr>
        <p:xfrm>
          <a:off x="4819912" y="2324472"/>
          <a:ext cx="6435692" cy="3463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245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CD4940-47F1-4268-A11D-6D011DB6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Sudjelujem u školskim			Imam dobru suradnju s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projektima							učenicima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74472AE6-7E9A-4F59-B555-6F444789E13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965038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E0C7EB82-8D23-4472-97F3-683D6FE25A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3508728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087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D6B27F-4A8D-46F2-84D7-A4B65D31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927821" cy="1320800"/>
          </a:xfrm>
        </p:spPr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Prilagođavam nastavu 			Smatram da je moje vrednovanje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učenicima s poteškoćama		rada učenika pravedno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8B68874A-1529-4761-B825-46D01E25B22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725402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470920E1-F704-478A-B247-D27909DE34E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4365436"/>
              </p:ext>
            </p:extLst>
          </p:nvPr>
        </p:nvGraphicFramePr>
        <p:xfrm>
          <a:off x="5608638" y="2157413"/>
          <a:ext cx="41767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437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154221-33EE-40C2-B9A3-88FE5BE78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Odgovara mi rad u 				Svojim radom pridonosim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jednoj smjeni					promociji škole u javnosti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378C0295-F02C-40B6-A181-6DFCE4A9DDB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9248812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0801D45F-2079-4444-9240-E1692A4E59D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8754951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2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D0A846-FB33-4D1C-A10D-7486C0AC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Smatram da je školi 				Objavljujem sadržaje na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potrebno još stručnih 				Web stranici škole</a:t>
            </a:r>
            <a:br>
              <a:rPr lang="hr-B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suradnika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58CECE85-5ACE-4A9F-8A13-931CA4A43A4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2961021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DF9F115D-543A-4E8A-9D32-BBAAA621C8D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661174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469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590820-7A49-4BF8-8E8C-53646CCA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89262"/>
          </a:xfrm>
        </p:spPr>
        <p:txBody>
          <a:bodyPr>
            <a:normAutofit/>
          </a:bodyPr>
          <a:lstStyle/>
          <a:p>
            <a:r>
              <a:rPr lang="hr-BA" sz="2800" dirty="0">
                <a:solidFill>
                  <a:schemeClr val="accent2">
                    <a:lumMod val="50000"/>
                  </a:schemeClr>
                </a:solidFill>
              </a:rPr>
              <a:t>Moj prijedlog za poboljšanje rada u školi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CD57C01-6252-463C-92EA-7784147BE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583703"/>
            <a:ext cx="8596668" cy="5071621"/>
          </a:xfrm>
        </p:spPr>
        <p:txBody>
          <a:bodyPr/>
          <a:lstStyle/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Bolji međuljudski odnosi u školi. Više rada s talentiranim učenicima. Više printera u funkciji i bolje svjetlo u učionicama. Trebamo još projektora itd.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puno toga...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 tako dalje a može i malo bolje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Vise se uključiti u EU projekte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Veci autoritet ravnatelja nad Nastavničkim vijećem.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Internacionalizacija škole, razmjena učenika, rad u učeničkim zadrugama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Škola bi se trebala prijavljivati i sudjelovati na više projekata; učenike bi trebalo poticati na više izvannastavnih aktivnosti iza 14h jer u školi imamo savršene uvjete za to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Poboljšati </a:t>
            </a: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Odmor nakon drugog sata 10 minuta, veliki odmor 20 minuta, nakon petog sata odmor 10 minuta.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 err="1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Teambuilding</a:t>
            </a: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kako bi se učvrstile veze u kolektivu i kako bi se ljudi povezali, više dostupnih e materijala poput </a:t>
            </a:r>
            <a:r>
              <a:rPr lang="hr-HR" spc="15" dirty="0" err="1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mozabooka</a:t>
            </a: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sl.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hr-HR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 komunikacije</a:t>
            </a:r>
            <a:endParaRPr lang="hr-B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8922944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331</Words>
  <Application>Microsoft Office PowerPoint</Application>
  <PresentationFormat>Široki zaslon</PresentationFormat>
  <Paragraphs>50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Faseta</vt:lpstr>
      <vt:lpstr>Anketa profesori</vt:lpstr>
      <vt:lpstr>Zadovoljan/na sam     Ravnatelj potiče usavršavanje uvjetima rada u školi   i napredovanje svojih djelatnika</vt:lpstr>
      <vt:lpstr>Ravnatelj mi je osigurao sva   Koliko ste zadovoljni   sredstva potrebna za rad    međuljudskim odnosima u razredu        unutar kolektiva</vt:lpstr>
      <vt:lpstr>Sudjelujem u školskim   Imam dobru suradnju s projektima       učenicima</vt:lpstr>
      <vt:lpstr>Prilagođavam nastavu    Smatram da je moje vrednovanje učenicima s poteškoćama  rada učenika pravedno</vt:lpstr>
      <vt:lpstr>Odgovara mi rad u     Svojim radom pridonosim jednoj smjeni     promociji škole u javnosti</vt:lpstr>
      <vt:lpstr>Smatram da je školi     Objavljujem sadržaje na potrebno još stručnih     Web stranici škole suradnika</vt:lpstr>
      <vt:lpstr>Moj prijedlog za poboljšanje rada u školi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profesori</dc:title>
  <dc:creator>HELENA BOŠKOVIĆ</dc:creator>
  <cp:lastModifiedBy>HELENA BOŠKOVIĆ</cp:lastModifiedBy>
  <cp:revision>10</cp:revision>
  <dcterms:created xsi:type="dcterms:W3CDTF">2020-04-22T07:03:54Z</dcterms:created>
  <dcterms:modified xsi:type="dcterms:W3CDTF">2020-04-22T08:10:19Z</dcterms:modified>
</cp:coreProperties>
</file>