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Uspjeh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258-4B7A-971C-DA6267A5FA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258-4B7A-971C-DA6267A5FA18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58-4B7A-971C-DA6267A5FA1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58-4B7A-971C-DA6267A5FA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0.62870000000000004</c:v>
                </c:pt>
                <c:pt idx="1">
                  <c:v>0.37130000000000002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8-4B7A-971C-DA6267A5F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Web stranica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0F-45D3-85F6-ED753B5C16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B0F-45D3-85F6-ED753B5C169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0F-45D3-85F6-ED753B5C169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0F-45D3-85F6-ED753B5C16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0.87280000000000002</c:v>
                </c:pt>
                <c:pt idx="1">
                  <c:v>0.12720000000000001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F-45D3-85F6-ED753B5C1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Izostanci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AB1-4413-AA1B-C5A68FA8FA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AB1-4413-AA1B-C5A68FA8FA35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B1-4413-AA1B-C5A68FA8FA3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B1-4413-AA1B-C5A68FA8FA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0.35639999999999999</c:v>
                </c:pt>
                <c:pt idx="1">
                  <c:v>0.64359999999999995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B1-4413-AA1B-C5A68FA8F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Pomoć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AF5-4600-84AC-21894D0201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AF5-4600-84AC-21894D0201DB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F5-4600-84AC-21894D0201D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F5-4600-84AC-21894D020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0.25219999999999998</c:v>
                </c:pt>
                <c:pt idx="1">
                  <c:v>0.74780000000000002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5-4600-84AC-21894D020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Izvannastavne aktivnosti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32-434B-9D87-02D5A77431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632-434B-9D87-02D5A77431C5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32-434B-9D87-02D5A77431C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32-434B-9D87-02D5A77431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0.2954</c:v>
                </c:pt>
                <c:pt idx="1">
                  <c:v>0.7046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2-434B-9D87-02D5A7743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Pomoć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4C-443B-9346-1FAF10B407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14C-443B-9346-1FAF10B407D3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4C-443B-9346-1FAF10B407D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4C-443B-9346-1FAF10B407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0.61499999999999999</c:v>
                </c:pt>
                <c:pt idx="1">
                  <c:v>0.38500000000000001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4C-443B-9346-1FAF10B40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Internet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455-4C81-B49E-0628CFA0CA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455-4C81-B49E-0628CFA0CAA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55-4C81-B49E-0628CFA0CAA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55-4C81-B49E-0628CFA0CA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5.0999999999999997E-2</c:v>
                </c:pt>
                <c:pt idx="1">
                  <c:v>0.94899999999999995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5-4C81-B49E-0628CFA0C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Jedna smjena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60-4311-A32B-6CBE3A5816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360-4311-A32B-6CBE3A581652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60-4311-A32B-6CBE3A58165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60-4311-A32B-6CBE3A5816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0.93759999999999999</c:v>
                </c:pt>
                <c:pt idx="1">
                  <c:v>6.2399999999999997E-2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60-4311-A32B-6CBE3A581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Raspored sati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A5-4863-AFAC-F880F40628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6A5-4863-AFAC-F880F40628A7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5-4863-AFAC-F880F40628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A5-4863-AFAC-F880F40628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0.89100000000000001</c:v>
                </c:pt>
                <c:pt idx="1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5-4863-AFAC-F880F4062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Psiholog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30C-430A-89B5-EA4B2280E0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30C-430A-89B5-EA4B2280E0D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0C-430A-89B5-EA4B2280E0D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0C-430A-89B5-EA4B2280E0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0.68130000000000002</c:v>
                </c:pt>
                <c:pt idx="1">
                  <c:v>0.31869999999999998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0C-430A-89B5-EA4B2280E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11651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7235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662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027868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9228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036992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66490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71191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00313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2589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0773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7055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94678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085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03527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3856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73D8-A7C6-4A05-9594-FA628D43BCDB}" type="datetimeFigureOut">
              <a:rPr lang="hr-BA" smtClean="0"/>
              <a:t>18. 5. 2020.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4B9B2D-A6C4-4AEE-9F64-026FC5103FC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54505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FE6D3A-52CB-4EFE-9A3A-15ACEEF819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dirty="0">
                <a:solidFill>
                  <a:schemeClr val="accent2">
                    <a:lumMod val="50000"/>
                  </a:schemeClr>
                </a:solidFill>
              </a:rPr>
              <a:t>Anketa učenici</a:t>
            </a:r>
            <a:endParaRPr lang="hr-BA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515DC7A-949B-48DD-90A0-263A0C0573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BA" dirty="0">
                <a:solidFill>
                  <a:schemeClr val="accent2">
                    <a:lumMod val="50000"/>
                  </a:schemeClr>
                </a:solidFill>
              </a:rPr>
              <a:t>Anketu popunilo 441učenik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74381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EB9854-C0C4-4F85-938C-08E568C39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957" y="347870"/>
            <a:ext cx="9864655" cy="765313"/>
          </a:xfrm>
        </p:spPr>
        <p:txBody>
          <a:bodyPr>
            <a:normAutofit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Moj prijedlog za poboljšanje rada u školi</a:t>
            </a:r>
            <a:endParaRPr lang="hr-BA" sz="2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C0D38E-9A2C-4CDA-A1AF-AA112EB00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617" y="1043609"/>
            <a:ext cx="9645995" cy="5466521"/>
          </a:xfrm>
        </p:spPr>
        <p:txBody>
          <a:bodyPr/>
          <a:lstStyle/>
          <a:p>
            <a:r>
              <a:rPr lang="hr-HR" dirty="0"/>
              <a:t>Molim vas dovedite psihologa, smatram da je izrazito potreban</a:t>
            </a:r>
          </a:p>
          <a:p>
            <a:r>
              <a:rPr lang="hr-HR" dirty="0"/>
              <a:t>Bolja higijena u </a:t>
            </a:r>
            <a:r>
              <a:rPr lang="hr-HR" dirty="0" err="1"/>
              <a:t>wc-u</a:t>
            </a:r>
            <a:endParaRPr lang="hr-BA" dirty="0"/>
          </a:p>
          <a:p>
            <a:r>
              <a:rPr lang="hr-HR" dirty="0"/>
              <a:t>Dostupnost školskom internetu</a:t>
            </a:r>
          </a:p>
          <a:p>
            <a:r>
              <a:rPr lang="hr-HR" dirty="0"/>
              <a:t>Promijenite cijeli zakon o obrazovanju i način upotrebe istog</a:t>
            </a:r>
            <a:endParaRPr lang="hr-BA" dirty="0"/>
          </a:p>
          <a:p>
            <a:r>
              <a:rPr lang="hr-HR" dirty="0"/>
              <a:t>Klima da rashladi učionice</a:t>
            </a:r>
          </a:p>
          <a:p>
            <a:r>
              <a:rPr lang="hr-HR" dirty="0"/>
              <a:t>Promjena određenih profesora</a:t>
            </a:r>
            <a:endParaRPr lang="hr-BA" dirty="0"/>
          </a:p>
          <a:p>
            <a:r>
              <a:rPr lang="hr-HR" dirty="0"/>
              <a:t>Da ne sjede i samo diktiraju već da nam sve lijepo ispričaju i tek onda da zapišemo najvažnije, a ne da oni sjede i diktiraju 45min. i onda se žale i pišu bilješke pojedinim učenicima kako ne rade</a:t>
            </a:r>
          </a:p>
          <a:p>
            <a:r>
              <a:rPr lang="hr-HR" dirty="0"/>
              <a:t>Uvesti više raznih oblika događanja u kojima će se učenici osjećati slobodnije</a:t>
            </a:r>
          </a:p>
          <a:p>
            <a:r>
              <a:rPr lang="hr-HR" dirty="0"/>
              <a:t>Smanjiti broj otvaranja slučajnih odabira na e dnevniku to se ne odnosi na redovno odgovaranje. Takvi postupci učenicima donose nepotrebni stres</a:t>
            </a:r>
          </a:p>
          <a:p>
            <a:r>
              <a:rPr lang="hr-HR" dirty="0"/>
              <a:t>Veća angažiranost profesora, više razgovora sa pedagoginjom</a:t>
            </a:r>
            <a:endParaRPr lang="hr-BA" dirty="0"/>
          </a:p>
          <a:p>
            <a:r>
              <a:rPr lang="hr-HR" dirty="0"/>
              <a:t>Staviti nulte umjesto sedmog sata</a:t>
            </a:r>
            <a:endParaRPr lang="hr-BA" dirty="0"/>
          </a:p>
          <a:p>
            <a:endParaRPr lang="hr-BA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317230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A8ADA4-1CC4-456B-9F4D-D6821486B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775" y="218661"/>
            <a:ext cx="9834838" cy="646043"/>
          </a:xfrm>
        </p:spPr>
        <p:txBody>
          <a:bodyPr>
            <a:normAutofit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Moj prijedlog za poboljšanje rada u školi</a:t>
            </a:r>
            <a:endParaRPr lang="hr-BA" sz="2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6B7B9D-D94D-4891-B10F-DA2F89DC7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983" y="785191"/>
            <a:ext cx="9705629" cy="5655366"/>
          </a:xfrm>
        </p:spPr>
        <p:txBody>
          <a:bodyPr/>
          <a:lstStyle/>
          <a:p>
            <a:r>
              <a:rPr lang="hr-HR" dirty="0"/>
              <a:t>Više prijateljskog razgovora između profesora i učenika</a:t>
            </a:r>
            <a:endParaRPr lang="hr-BA" dirty="0"/>
          </a:p>
          <a:p>
            <a:r>
              <a:rPr lang="hr-HR" dirty="0"/>
              <a:t>Promijenio bih: veća stručnost profesora u obrazovanju, a pogotovo u odgojnim mjerama (često su neopravdane, nepoštene, </a:t>
            </a:r>
            <a:r>
              <a:rPr lang="hr-HR" dirty="0" err="1"/>
              <a:t>nemotivirajuće</a:t>
            </a:r>
            <a:r>
              <a:rPr lang="hr-HR" dirty="0"/>
              <a:t>...), suvremeniji pristup nastavi (većina sati se svodi samo na suhoparno predavanje i prepisivanje) i daje se malo, a traži se mnogo</a:t>
            </a:r>
          </a:p>
          <a:p>
            <a:r>
              <a:rPr lang="hr-HR" dirty="0"/>
              <a:t>Više pravednosti između nastavnika i učenika, ne potiskivati učenike previše jer imamo život i izvan škole</a:t>
            </a:r>
            <a:endParaRPr lang="hr-BA" dirty="0"/>
          </a:p>
          <a:p>
            <a:r>
              <a:rPr lang="hr-HR" dirty="0"/>
              <a:t>Da se vratimo u naše klupe. Uvesti promjenu profesora jer je većina ostvarila svoj način rada tijekom godina koji ne odgovara 70% moje generacije. Uvesti više praktičnog rada i davanje učenicima priliku za izvođenje vlastitih istraživanja vezana uz gradivo</a:t>
            </a:r>
          </a:p>
          <a:p>
            <a:r>
              <a:rPr lang="hr-HR" dirty="0"/>
              <a:t>Popraviti toalete</a:t>
            </a:r>
          </a:p>
          <a:p>
            <a:r>
              <a:rPr lang="hr-HR" dirty="0"/>
              <a:t>Izbaciti učenike koji to zaslužuju</a:t>
            </a:r>
          </a:p>
          <a:p>
            <a:r>
              <a:rPr lang="hr-HR" dirty="0"/>
              <a:t>Bolje pjesme pod velikim</a:t>
            </a:r>
            <a:endParaRPr lang="hr-BA" dirty="0"/>
          </a:p>
          <a:p>
            <a:r>
              <a:rPr lang="hr-HR" dirty="0"/>
              <a:t>Promjena pedagoginje i određenih profesora</a:t>
            </a:r>
            <a:endParaRPr lang="hr-BA" dirty="0"/>
          </a:p>
          <a:p>
            <a:r>
              <a:rPr lang="hr-HR" dirty="0"/>
              <a:t>Napraviti oproštaj od maturanata!</a:t>
            </a:r>
            <a:endParaRPr lang="hr-BA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286494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0373E9-09CE-45A3-A7D8-0CF7FB9EB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165" y="624110"/>
            <a:ext cx="9735447" cy="677916"/>
          </a:xfrm>
        </p:spPr>
        <p:txBody>
          <a:bodyPr>
            <a:normAutofit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Moj prijedlog za poboljšanje rada u školi</a:t>
            </a:r>
            <a:endParaRPr lang="hr-BA" sz="2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8890C9-A415-4D26-8487-8DAD78952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8252" y="2133600"/>
            <a:ext cx="9586360" cy="3777622"/>
          </a:xfrm>
        </p:spPr>
        <p:txBody>
          <a:bodyPr/>
          <a:lstStyle/>
          <a:p>
            <a:r>
              <a:rPr lang="hr-HR" dirty="0"/>
              <a:t>Škola kao zajednica funkcionira vrlo dobro. Nemojte ići previše na ruku učenicima</a:t>
            </a:r>
            <a:endParaRPr lang="hr-BA" dirty="0"/>
          </a:p>
          <a:p>
            <a:r>
              <a:rPr lang="hr-HR" dirty="0"/>
              <a:t>Smatram da bi profesori trebali biti strogi, da učenici ozbiljno shvate školu, jer kod većine profesora ništa ne radimo, pa onda ništa i ne učimo, naviknemo na takav rad, pa dođe situacija poput Corone, gdje oni traže sve i svašta od nas, nepravedno ocjenjuju, a gdje su bili 3 i pol godine našeg obrazovanja u toj školi, gdje na pola sati ne budu prisutni psihički i ne da im se raditi ili nam daju nešto bez veze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81853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BC9445-7353-4406-9552-850866F1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Zadovoljan/na sam 			Izostanci s nastave </a:t>
            </a:r>
            <a:br>
              <a:rPr lang="hr-BA" sz="2800" b="1" dirty="0">
                <a:solidFill>
                  <a:schemeClr val="tx1"/>
                </a:solidFill>
              </a:rPr>
            </a:br>
            <a:r>
              <a:rPr lang="hr-BA" sz="2800" b="1" dirty="0">
                <a:solidFill>
                  <a:schemeClr val="tx1"/>
                </a:solidFill>
              </a:rPr>
              <a:t>svojim uspjehom				utječu na moj uspjeh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3C82C0A8-AA1F-41C6-93E6-BC89B8D7D22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4487636"/>
              </p:ext>
            </p:extLst>
          </p:nvPr>
        </p:nvGraphicFramePr>
        <p:xfrm>
          <a:off x="2589213" y="2133600"/>
          <a:ext cx="4313237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Rezervirano mjesto sadržaja 9">
            <a:extLst>
              <a:ext uri="{FF2B5EF4-FFF2-40B4-BE49-F238E27FC236}">
                <a16:creationId xmlns:a16="http://schemas.microsoft.com/office/drawing/2014/main" id="{F1468484-8EB4-41A3-B9A1-C7810DC7293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0965938"/>
              </p:ext>
            </p:extLst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249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CAD4C8-BA70-4C7F-B3DB-7130FA04C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113" y="397565"/>
            <a:ext cx="10053499" cy="1507435"/>
          </a:xfrm>
        </p:spPr>
        <p:txBody>
          <a:bodyPr>
            <a:normAutofit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Za ostvarivanje boljeg uspjeha		Sudjelujem u radu </a:t>
            </a:r>
            <a:br>
              <a:rPr lang="hr-BA" sz="2800" b="1" dirty="0">
                <a:solidFill>
                  <a:schemeClr val="tx1"/>
                </a:solidFill>
              </a:rPr>
            </a:br>
            <a:r>
              <a:rPr lang="hr-BA" sz="2800" b="1" dirty="0">
                <a:solidFill>
                  <a:schemeClr val="tx1"/>
                </a:solidFill>
              </a:rPr>
              <a:t>potrebna mi je dodatna pomoć		izvannastavnih</a:t>
            </a:r>
            <a:br>
              <a:rPr lang="hr-BA" sz="2800" b="1" dirty="0">
                <a:solidFill>
                  <a:schemeClr val="tx1"/>
                </a:solidFill>
              </a:rPr>
            </a:br>
            <a:r>
              <a:rPr lang="hr-BA" sz="2800" b="1" dirty="0">
                <a:solidFill>
                  <a:schemeClr val="tx1"/>
                </a:solidFill>
              </a:rPr>
              <a:t>izvan škole									aktivnosti svoje škole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8B4B7472-256C-45DC-A924-C009B8A67CE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1507267"/>
              </p:ext>
            </p:extLst>
          </p:nvPr>
        </p:nvGraphicFramePr>
        <p:xfrm>
          <a:off x="2043113" y="2125663"/>
          <a:ext cx="4313237" cy="37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Rezervirano mjesto sadržaja 9">
            <a:extLst>
              <a:ext uri="{FF2B5EF4-FFF2-40B4-BE49-F238E27FC236}">
                <a16:creationId xmlns:a16="http://schemas.microsoft.com/office/drawing/2014/main" id="{8E095135-BC30-4FE9-B79D-FEFDF60B0F5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5440836"/>
              </p:ext>
            </p:extLst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521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4C4C76-3450-4227-8272-99A8E55A8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9592" y="188843"/>
            <a:ext cx="9805020" cy="1716157"/>
          </a:xfrm>
        </p:spPr>
        <p:txBody>
          <a:bodyPr>
            <a:normAutofit fontScale="90000"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Ne ustručavam se zatražiti 				Kakvi su higijenski uvjeti u</a:t>
            </a:r>
            <a:br>
              <a:rPr lang="hr-BA" sz="2800" b="1" dirty="0">
                <a:solidFill>
                  <a:schemeClr val="tx1"/>
                </a:solidFill>
              </a:rPr>
            </a:br>
            <a:r>
              <a:rPr lang="hr-BA" sz="2800" b="1" dirty="0">
                <a:solidFill>
                  <a:schemeClr val="tx1"/>
                </a:solidFill>
              </a:rPr>
              <a:t>potrebnu pomoć pedagoga, 			 školi</a:t>
            </a:r>
            <a:br>
              <a:rPr lang="hr-BA" sz="2800" b="1" dirty="0">
                <a:solidFill>
                  <a:schemeClr val="tx1"/>
                </a:solidFill>
              </a:rPr>
            </a:br>
            <a:r>
              <a:rPr lang="hr-BA" sz="2800" b="1" dirty="0">
                <a:solidFill>
                  <a:schemeClr val="tx1"/>
                </a:solidFill>
              </a:rPr>
              <a:t>razrednika ili predmetnog </a:t>
            </a:r>
            <a:br>
              <a:rPr lang="hr-BA" sz="2800" b="1" dirty="0">
                <a:solidFill>
                  <a:schemeClr val="tx1"/>
                </a:solidFill>
              </a:rPr>
            </a:br>
            <a:r>
              <a:rPr lang="hr-BA" sz="2800" b="1" dirty="0">
                <a:solidFill>
                  <a:schemeClr val="tx1"/>
                </a:solidFill>
              </a:rPr>
              <a:t>nastavnika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B90450AE-BE35-46DB-BCCD-DFD724BF23D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7193283"/>
              </p:ext>
            </p:extLst>
          </p:nvPr>
        </p:nvGraphicFramePr>
        <p:xfrm>
          <a:off x="1873250" y="2125663"/>
          <a:ext cx="431482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D5BC4141-F8E7-477C-931B-CF3A78F0216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56246" y="2226365"/>
            <a:ext cx="6020823" cy="344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9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A328AF-1044-43C8-8E2F-1C766B92D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U školi imam dostupan 		Odgovara mi rad u</a:t>
            </a:r>
            <a:br>
              <a:rPr lang="hr-BA" sz="2800" b="1" dirty="0">
                <a:solidFill>
                  <a:schemeClr val="tx1"/>
                </a:solidFill>
              </a:rPr>
            </a:br>
            <a:r>
              <a:rPr lang="hr-BA" sz="2800" b="1" dirty="0">
                <a:solidFill>
                  <a:schemeClr val="tx1"/>
                </a:solidFill>
              </a:rPr>
              <a:t>besplatan i brz Internet		jednoj smjeni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B929A8DF-C7EC-4D46-B5CF-12146780622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965790"/>
              </p:ext>
            </p:extLst>
          </p:nvPr>
        </p:nvGraphicFramePr>
        <p:xfrm>
          <a:off x="2589213" y="2133600"/>
          <a:ext cx="4313237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Rezervirano mjesto sadržaja 9">
            <a:extLst>
              <a:ext uri="{FF2B5EF4-FFF2-40B4-BE49-F238E27FC236}">
                <a16:creationId xmlns:a16="http://schemas.microsoft.com/office/drawing/2014/main" id="{57623784-04B5-467F-9512-010DEAD418D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6945857"/>
              </p:ext>
            </p:extLst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252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1E80E8-8CD8-4465-A6F7-5B48079C6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522" y="624110"/>
            <a:ext cx="9467089" cy="1280890"/>
          </a:xfrm>
        </p:spPr>
        <p:txBody>
          <a:bodyPr>
            <a:normAutofit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Promjenu u rasporedu 			Mislim da je u školi</a:t>
            </a:r>
            <a:br>
              <a:rPr lang="hr-BA" sz="2800" b="1" dirty="0">
                <a:solidFill>
                  <a:schemeClr val="tx1"/>
                </a:solidFill>
              </a:rPr>
            </a:br>
            <a:r>
              <a:rPr lang="hr-BA" sz="2800" b="1" dirty="0">
                <a:solidFill>
                  <a:schemeClr val="tx1"/>
                </a:solidFill>
              </a:rPr>
              <a:t>sati saznajem na vrijeme		potreban psiholog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C03D271A-FE4E-4AC0-8182-91444835AE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5211061"/>
              </p:ext>
            </p:extLst>
          </p:nvPr>
        </p:nvGraphicFramePr>
        <p:xfrm>
          <a:off x="2589213" y="2133600"/>
          <a:ext cx="4313237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Rezervirano mjesto sadržaja 9">
            <a:extLst>
              <a:ext uri="{FF2B5EF4-FFF2-40B4-BE49-F238E27FC236}">
                <a16:creationId xmlns:a16="http://schemas.microsoft.com/office/drawing/2014/main" id="{C19F6712-74C8-4D57-B893-6BE9235244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0848483"/>
              </p:ext>
            </p:extLst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010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620EB7-4C4E-4DC0-8C2B-E71D6B05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913" y="624110"/>
            <a:ext cx="9581321" cy="1280890"/>
          </a:xfrm>
        </p:spPr>
        <p:txBody>
          <a:bodyPr>
            <a:normAutofit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Web stranica pruža mi 			Što cijeniš kod profesora</a:t>
            </a:r>
            <a:br>
              <a:rPr lang="hr-BA" sz="2800" b="1" dirty="0">
                <a:solidFill>
                  <a:schemeClr val="tx1"/>
                </a:solidFill>
              </a:rPr>
            </a:br>
            <a:r>
              <a:rPr lang="hr-BA" sz="2800" b="1" dirty="0">
                <a:solidFill>
                  <a:schemeClr val="tx1"/>
                </a:solidFill>
              </a:rPr>
              <a:t>sve potrebne informacije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03D05177-1670-42AA-8909-3BEF7C9F8E6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8574362"/>
              </p:ext>
            </p:extLst>
          </p:nvPr>
        </p:nvGraphicFramePr>
        <p:xfrm>
          <a:off x="2589213" y="2133600"/>
          <a:ext cx="4313237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4AFB2CC-E892-4A42-8197-0BBE5214EF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BA" dirty="0"/>
              <a:t>1. Pružaju mi potrebno znanje</a:t>
            </a:r>
          </a:p>
          <a:p>
            <a:r>
              <a:rPr lang="hr-BA" dirty="0"/>
              <a:t>2.Rado pomažu</a:t>
            </a:r>
          </a:p>
          <a:p>
            <a:r>
              <a:rPr lang="hr-BA" dirty="0"/>
              <a:t>3.Pravedni su</a:t>
            </a:r>
          </a:p>
          <a:p>
            <a:r>
              <a:rPr lang="hr-BA" dirty="0"/>
              <a:t>4.Zanimljivi</a:t>
            </a:r>
          </a:p>
          <a:p>
            <a:r>
              <a:rPr lang="hr-BA" dirty="0"/>
              <a:t>5.Strpljivi</a:t>
            </a:r>
          </a:p>
          <a:p>
            <a:r>
              <a:rPr lang="hr-BA" dirty="0"/>
              <a:t>5.Uvažavaju moje mišljenje</a:t>
            </a:r>
          </a:p>
        </p:txBody>
      </p:sp>
    </p:spTree>
    <p:extLst>
      <p:ext uri="{BB962C8B-B14F-4D97-AF65-F5344CB8AC3E}">
        <p14:creationId xmlns:p14="http://schemas.microsoft.com/office/powerpoint/2010/main" val="376098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EAD5CE-FD5B-4EB1-98B2-73A474B34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253" y="624110"/>
            <a:ext cx="9586360" cy="558647"/>
          </a:xfrm>
        </p:spPr>
        <p:txBody>
          <a:bodyPr>
            <a:normAutofit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Moj prijedlog za poboljšanje rada u školi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91119A-3762-4CA0-A2BB-98EB50CE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09" y="1540565"/>
            <a:ext cx="9775203" cy="4929809"/>
          </a:xfrm>
        </p:spPr>
        <p:txBody>
          <a:bodyPr>
            <a:normAutofit lnSpcReduction="10000"/>
          </a:bodyPr>
          <a:lstStyle/>
          <a:p>
            <a:r>
              <a:rPr lang="hr-BA" dirty="0"/>
              <a:t>Manje zadaća, stavljanje bitnijeg gradiva</a:t>
            </a:r>
          </a:p>
          <a:p>
            <a:r>
              <a:rPr lang="hr-HR" dirty="0"/>
              <a:t>Da profesori budu pravedni i da gledaju svakog učenika jednako, također da ne postoje miljenici u razredu</a:t>
            </a:r>
          </a:p>
          <a:p>
            <a:r>
              <a:rPr lang="hr-HR" dirty="0"/>
              <a:t>Internet za učenike</a:t>
            </a:r>
          </a:p>
          <a:p>
            <a:r>
              <a:rPr lang="hr-HR" dirty="0"/>
              <a:t>Prekinuti ovu školsku godinu i početi sve ispočetka jer ovo nema smisla, učenici ništa ne kuže, potreban nam je profesor koji će nam objašnjavati gradivo a ne samo dati sto trebamo napraviti</a:t>
            </a:r>
          </a:p>
          <a:p>
            <a:r>
              <a:rPr lang="hr-HR" dirty="0"/>
              <a:t>Bolja higijena</a:t>
            </a:r>
          </a:p>
          <a:p>
            <a:r>
              <a:rPr lang="hr-HR" dirty="0"/>
              <a:t>Bolji uvjeti u kantini</a:t>
            </a:r>
          </a:p>
          <a:p>
            <a:r>
              <a:rPr lang="hr-HR" dirty="0"/>
              <a:t>Pustiti učenike koju minutu ranije kako bi stigli na autobus ili bilo koje prometno sredstvo kojim dolaze u školu</a:t>
            </a:r>
          </a:p>
          <a:p>
            <a:r>
              <a:rPr lang="hr-HR" dirty="0"/>
              <a:t>Da se kreira podgrupa za svaki predmet, pošto na </a:t>
            </a:r>
            <a:r>
              <a:rPr lang="hr-HR" dirty="0" err="1"/>
              <a:t>Yammeru</a:t>
            </a:r>
            <a:r>
              <a:rPr lang="hr-HR" dirty="0"/>
              <a:t> se sve </a:t>
            </a:r>
            <a:r>
              <a:rPr lang="hr-HR"/>
              <a:t>to pomiješa </a:t>
            </a:r>
            <a:r>
              <a:rPr lang="hr-HR" dirty="0"/>
              <a:t>pa je teško naći što imaš za koji predmet...</a:t>
            </a:r>
            <a:endParaRPr lang="hr-BA" dirty="0"/>
          </a:p>
          <a:p>
            <a:r>
              <a:rPr lang="hr-HR" dirty="0"/>
              <a:t>Više razumijevanja učenika, izleti da bi se učenici opustili a uz to i profesori </a:t>
            </a:r>
            <a:endParaRPr lang="hr-BA" dirty="0"/>
          </a:p>
          <a:p>
            <a:endParaRPr lang="hr-BA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008292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D6DD35-BAE0-4D5C-BE9C-BC70F0BB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071" y="367748"/>
            <a:ext cx="9556542" cy="964095"/>
          </a:xfrm>
        </p:spPr>
        <p:txBody>
          <a:bodyPr>
            <a:normAutofit/>
          </a:bodyPr>
          <a:lstStyle/>
          <a:p>
            <a:r>
              <a:rPr lang="hr-BA" sz="2800" b="1" dirty="0">
                <a:solidFill>
                  <a:schemeClr val="tx1"/>
                </a:solidFill>
              </a:rPr>
              <a:t>Moj prijedlog za poboljšanje rada u školi</a:t>
            </a:r>
            <a:endParaRPr lang="hr-BA" sz="2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1B39E5-53B9-4913-ABD9-65F5C5687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4" y="1162878"/>
            <a:ext cx="9834838" cy="5327374"/>
          </a:xfrm>
        </p:spPr>
        <p:txBody>
          <a:bodyPr/>
          <a:lstStyle/>
          <a:p>
            <a:r>
              <a:rPr lang="hr-HR" dirty="0"/>
              <a:t>Da nastavnici imaju više razumijevanja za učenike koji nisu stigli naučiti ili ne razumiju gradivo, da se na nas vrši manje pritiska, da nastavnici ne komentiraju naše ocjene pred ostatkom razreda,</a:t>
            </a:r>
            <a:endParaRPr lang="hr-BA" dirty="0"/>
          </a:p>
          <a:p>
            <a:r>
              <a:rPr lang="hr-HR" dirty="0"/>
              <a:t>Obavljanje lekcije u grupama, da se izrađuju umne mape koje će biti korisne pri učenju, da jedan učenik prezentira jednu lekciju putem prezentacije ili slično</a:t>
            </a:r>
          </a:p>
          <a:p>
            <a:r>
              <a:rPr lang="hr-HR" dirty="0"/>
              <a:t>Razmišljanje o školskom psihologu je dobra ideja jer ima učenika koji imaju problema, a nemaju s kim porazgovarati</a:t>
            </a:r>
          </a:p>
          <a:p>
            <a:r>
              <a:rPr lang="hr-HR" dirty="0"/>
              <a:t>Mislim da nastavnici i učenici dobro surađuju tijekom školske godine i nisam primijetila da treba neko poboljšanje rada u školi, za sada mi se sve sviđa</a:t>
            </a:r>
          </a:p>
          <a:p>
            <a:r>
              <a:rPr lang="hr-HR" dirty="0"/>
              <a:t>Bolja organiziranost što se tiče ispitivanja</a:t>
            </a:r>
          </a:p>
          <a:p>
            <a:r>
              <a:rPr lang="hr-HR" dirty="0"/>
              <a:t>Smanjenje nastave, praktični radovi</a:t>
            </a:r>
          </a:p>
          <a:p>
            <a:r>
              <a:rPr lang="hr-HR" dirty="0"/>
              <a:t>Da svi profesori budu pravedni </a:t>
            </a:r>
          </a:p>
          <a:p>
            <a:r>
              <a:rPr lang="hr-HR" dirty="0"/>
              <a:t>Zadovoljna sam radom u školi</a:t>
            </a:r>
          </a:p>
          <a:p>
            <a:r>
              <a:rPr lang="hr-HR" dirty="0"/>
              <a:t>Manje bubanja napamet i više prakse</a:t>
            </a:r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755492502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</TotalTime>
  <Words>709</Words>
  <Application>Microsoft Office PowerPoint</Application>
  <PresentationFormat>Široki zaslon</PresentationFormat>
  <Paragraphs>70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Pramen</vt:lpstr>
      <vt:lpstr>Anketa učenici</vt:lpstr>
      <vt:lpstr>Zadovoljan/na sam    Izostanci s nastave  svojim uspjehom    utječu na moj uspjeh</vt:lpstr>
      <vt:lpstr>Za ostvarivanje boljeg uspjeha  Sudjelujem u radu  potrebna mi je dodatna pomoć  izvannastavnih izvan škole         aktivnosti svoje škole</vt:lpstr>
      <vt:lpstr>Ne ustručavam se zatražiti     Kakvi su higijenski uvjeti u potrebnu pomoć pedagoga,     školi razrednika ili predmetnog  nastavnika</vt:lpstr>
      <vt:lpstr>U školi imam dostupan   Odgovara mi rad u besplatan i brz Internet  jednoj smjeni</vt:lpstr>
      <vt:lpstr>Promjenu u rasporedu    Mislim da je u školi sati saznajem na vrijeme  potreban psiholog</vt:lpstr>
      <vt:lpstr>Web stranica pruža mi    Što cijeniš kod profesora sve potrebne informacije</vt:lpstr>
      <vt:lpstr>Moj prijedlog za poboljšanje rada u školi</vt:lpstr>
      <vt:lpstr>Moj prijedlog za poboljšanje rada u školi</vt:lpstr>
      <vt:lpstr>Moj prijedlog za poboljšanje rada u školi</vt:lpstr>
      <vt:lpstr>Moj prijedlog za poboljšanje rada u školi</vt:lpstr>
      <vt:lpstr>Moj prijedlog za poboljšanje rada u školi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HELENA BOŠKOVIĆ</dc:creator>
  <cp:lastModifiedBy>Elvira Macan</cp:lastModifiedBy>
  <cp:revision>16</cp:revision>
  <dcterms:created xsi:type="dcterms:W3CDTF">2020-04-22T06:53:26Z</dcterms:created>
  <dcterms:modified xsi:type="dcterms:W3CDTF">2020-05-18T18:32:24Z</dcterms:modified>
</cp:coreProperties>
</file>